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9" r:id="rId2"/>
    <p:sldId id="3060" r:id="rId3"/>
    <p:sldId id="3011" r:id="rId4"/>
    <p:sldId id="3050" r:id="rId5"/>
    <p:sldId id="262" r:id="rId6"/>
    <p:sldId id="263" r:id="rId7"/>
    <p:sldId id="2207" r:id="rId8"/>
    <p:sldId id="3061" r:id="rId9"/>
    <p:sldId id="266" r:id="rId10"/>
    <p:sldId id="276" r:id="rId11"/>
    <p:sldId id="258" r:id="rId12"/>
    <p:sldId id="271" r:id="rId13"/>
    <p:sldId id="261" r:id="rId14"/>
    <p:sldId id="275" r:id="rId15"/>
    <p:sldId id="3038" r:id="rId16"/>
    <p:sldId id="975" r:id="rId17"/>
    <p:sldId id="2839" r:id="rId18"/>
    <p:sldId id="2840" r:id="rId19"/>
    <p:sldId id="2841" r:id="rId20"/>
    <p:sldId id="2842" r:id="rId21"/>
    <p:sldId id="2179" r:id="rId22"/>
    <p:sldId id="3018" r:id="rId23"/>
    <p:sldId id="256" r:id="rId24"/>
    <p:sldId id="264" r:id="rId25"/>
    <p:sldId id="3062" r:id="rId26"/>
    <p:sldId id="288" r:id="rId27"/>
    <p:sldId id="282" r:id="rId28"/>
    <p:sldId id="283" r:id="rId29"/>
    <p:sldId id="291" r:id="rId30"/>
    <p:sldId id="292" r:id="rId31"/>
    <p:sldId id="285" r:id="rId32"/>
    <p:sldId id="286" r:id="rId33"/>
    <p:sldId id="293" r:id="rId34"/>
    <p:sldId id="294" r:id="rId35"/>
    <p:sldId id="2986" r:id="rId36"/>
    <p:sldId id="3039" r:id="rId37"/>
    <p:sldId id="2983" r:id="rId38"/>
    <p:sldId id="3012" r:id="rId39"/>
    <p:sldId id="3035" r:id="rId40"/>
    <p:sldId id="3042" r:id="rId41"/>
    <p:sldId id="265" r:id="rId42"/>
    <p:sldId id="3040" r:id="rId43"/>
    <p:sldId id="3041" r:id="rId44"/>
    <p:sldId id="3021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Sasenbery" initials="KS" lastIdx="1" clrIdx="0">
    <p:extLst>
      <p:ext uri="{19B8F6BF-5375-455C-9EA6-DF929625EA0E}">
        <p15:presenceInfo xmlns:p15="http://schemas.microsoft.com/office/powerpoint/2012/main" userId="494a711812e069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 showScrollbar="0"/>
    <p:sldAll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993300"/>
    <a:srgbClr val="FF9999"/>
    <a:srgbClr val="BDDEFF"/>
    <a:srgbClr val="00FF99"/>
    <a:srgbClr val="99CC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344F0F-DBC7-45A9-B720-2227812418AC}" v="144" dt="2021-02-10T20:08:35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6" autoAdjust="0"/>
    <p:restoredTop sz="94961" autoAdjust="0"/>
  </p:normalViewPr>
  <p:slideViewPr>
    <p:cSldViewPr>
      <p:cViewPr varScale="1">
        <p:scale>
          <a:sx n="89" d="100"/>
          <a:sy n="89" d="100"/>
        </p:scale>
        <p:origin x="915" y="5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Sasenbery" userId="494a711812e06983" providerId="LiveId" clId="{3C344F0F-DBC7-45A9-B720-2227812418AC}"/>
    <pc:docChg chg="custSel addSld delSld modSld">
      <pc:chgData name="Kelly Sasenbery" userId="494a711812e06983" providerId="LiveId" clId="{3C344F0F-DBC7-45A9-B720-2227812418AC}" dt="2021-02-10T20:09:57.976" v="1866" actId="14100"/>
      <pc:docMkLst>
        <pc:docMk/>
      </pc:docMkLst>
      <pc:sldChg chg="delSp modSp add mod setBg">
        <pc:chgData name="Kelly Sasenbery" userId="494a711812e06983" providerId="LiveId" clId="{3C344F0F-DBC7-45A9-B720-2227812418AC}" dt="2021-02-10T20:07:09.941" v="1818" actId="113"/>
        <pc:sldMkLst>
          <pc:docMk/>
          <pc:sldMk cId="0" sldId="256"/>
        </pc:sldMkLst>
        <pc:spChg chg="mod">
          <ac:chgData name="Kelly Sasenbery" userId="494a711812e06983" providerId="LiveId" clId="{3C344F0F-DBC7-45A9-B720-2227812418AC}" dt="2021-02-10T20:06:43.239" v="1799" actId="27636"/>
          <ac:spMkLst>
            <pc:docMk/>
            <pc:sldMk cId="0" sldId="256"/>
            <ac:spMk id="2" creationId="{B6F18382-7EED-4310-9355-16BAA4B31E56}"/>
          </ac:spMkLst>
        </pc:spChg>
        <pc:spChg chg="mod">
          <ac:chgData name="Kelly Sasenbery" userId="494a711812e06983" providerId="LiveId" clId="{3C344F0F-DBC7-45A9-B720-2227812418AC}" dt="2021-02-10T20:07:09.941" v="1818" actId="113"/>
          <ac:spMkLst>
            <pc:docMk/>
            <pc:sldMk cId="0" sldId="256"/>
            <ac:spMk id="2050" creationId="{B836D744-E049-4944-8CC7-7B040C500B8E}"/>
          </ac:spMkLst>
        </pc:spChg>
        <pc:spChg chg="mod">
          <ac:chgData name="Kelly Sasenbery" userId="494a711812e06983" providerId="LiveId" clId="{3C344F0F-DBC7-45A9-B720-2227812418AC}" dt="2021-02-10T20:07:09.941" v="1818" actId="113"/>
          <ac:spMkLst>
            <pc:docMk/>
            <pc:sldMk cId="0" sldId="256"/>
            <ac:spMk id="2052" creationId="{FC676DE7-6564-4F3E-BCC9-9279840005DE}"/>
          </ac:spMkLst>
        </pc:spChg>
        <pc:spChg chg="del">
          <ac:chgData name="Kelly Sasenbery" userId="494a711812e06983" providerId="LiveId" clId="{3C344F0F-DBC7-45A9-B720-2227812418AC}" dt="2021-02-10T20:06:55.946" v="1806" actId="478"/>
          <ac:spMkLst>
            <pc:docMk/>
            <pc:sldMk cId="0" sldId="256"/>
            <ac:spMk id="2053" creationId="{A718B79C-1720-4044-B23C-12A47640C780}"/>
          </ac:spMkLst>
        </pc:spChg>
        <pc:spChg chg="mod">
          <ac:chgData name="Kelly Sasenbery" userId="494a711812e06983" providerId="LiveId" clId="{3C344F0F-DBC7-45A9-B720-2227812418AC}" dt="2021-02-10T20:07:09.941" v="1818" actId="113"/>
          <ac:spMkLst>
            <pc:docMk/>
            <pc:sldMk cId="0" sldId="256"/>
            <ac:spMk id="2054" creationId="{EA089359-58E8-4EA1-A869-47F510F52710}"/>
          </ac:spMkLst>
        </pc:spChg>
      </pc:sldChg>
      <pc:sldChg chg="del">
        <pc:chgData name="Kelly Sasenbery" userId="494a711812e06983" providerId="LiveId" clId="{3C344F0F-DBC7-45A9-B720-2227812418AC}" dt="2021-02-10T20:05:48.508" v="1791" actId="47"/>
        <pc:sldMkLst>
          <pc:docMk/>
          <pc:sldMk cId="0" sldId="259"/>
        </pc:sldMkLst>
      </pc:sldChg>
      <pc:sldChg chg="del">
        <pc:chgData name="Kelly Sasenbery" userId="494a711812e06983" providerId="LiveId" clId="{3C344F0F-DBC7-45A9-B720-2227812418AC}" dt="2021-02-10T20:05:49.166" v="1792" actId="47"/>
        <pc:sldMkLst>
          <pc:docMk/>
          <pc:sldMk cId="0" sldId="266"/>
        </pc:sldMkLst>
      </pc:sldChg>
      <pc:sldChg chg="del">
        <pc:chgData name="Kelly Sasenbery" userId="494a711812e06983" providerId="LiveId" clId="{3C344F0F-DBC7-45A9-B720-2227812418AC}" dt="2021-02-10T20:05:50.807" v="1794" actId="47"/>
        <pc:sldMkLst>
          <pc:docMk/>
          <pc:sldMk cId="0" sldId="267"/>
        </pc:sldMkLst>
      </pc:sldChg>
      <pc:sldChg chg="del">
        <pc:chgData name="Kelly Sasenbery" userId="494a711812e06983" providerId="LiveId" clId="{3C344F0F-DBC7-45A9-B720-2227812418AC}" dt="2021-02-10T20:05:51.607" v="1795" actId="47"/>
        <pc:sldMkLst>
          <pc:docMk/>
          <pc:sldMk cId="0" sldId="277"/>
        </pc:sldMkLst>
      </pc:sldChg>
      <pc:sldChg chg="modSp add setBg">
        <pc:chgData name="Kelly Sasenbery" userId="494a711812e06983" providerId="LiveId" clId="{3C344F0F-DBC7-45A9-B720-2227812418AC}" dt="2021-02-10T20:07:17.389" v="1820" actId="122"/>
        <pc:sldMkLst>
          <pc:docMk/>
          <pc:sldMk cId="0" sldId="280"/>
        </pc:sldMkLst>
        <pc:spChg chg="mod">
          <ac:chgData name="Kelly Sasenbery" userId="494a711812e06983" providerId="LiveId" clId="{3C344F0F-DBC7-45A9-B720-2227812418AC}" dt="2021-02-10T20:07:17.389" v="1820" actId="122"/>
          <ac:spMkLst>
            <pc:docMk/>
            <pc:sldMk cId="0" sldId="280"/>
            <ac:spMk id="3074" creationId="{8F725374-18D5-4E9B-8FBA-AF0FA1629E0F}"/>
          </ac:spMkLst>
        </pc:spChg>
      </pc:sldChg>
      <pc:sldChg chg="modSp add mod setBg">
        <pc:chgData name="Kelly Sasenbery" userId="494a711812e06983" providerId="LiveId" clId="{3C344F0F-DBC7-45A9-B720-2227812418AC}" dt="2021-02-10T20:07:27.248" v="1826" actId="1036"/>
        <pc:sldMkLst>
          <pc:docMk/>
          <pc:sldMk cId="0" sldId="283"/>
        </pc:sldMkLst>
        <pc:spChg chg="mod">
          <ac:chgData name="Kelly Sasenbery" userId="494a711812e06983" providerId="LiveId" clId="{3C344F0F-DBC7-45A9-B720-2227812418AC}" dt="2021-02-10T20:06:43.245" v="1800" actId="27636"/>
          <ac:spMkLst>
            <pc:docMk/>
            <pc:sldMk cId="0" sldId="283"/>
            <ac:spMk id="4098" creationId="{D89539D1-E21D-4BAE-87B6-B6281013D38B}"/>
          </ac:spMkLst>
        </pc:spChg>
        <pc:spChg chg="mod">
          <ac:chgData name="Kelly Sasenbery" userId="494a711812e06983" providerId="LiveId" clId="{3C344F0F-DBC7-45A9-B720-2227812418AC}" dt="2021-02-10T20:07:27.248" v="1826" actId="1036"/>
          <ac:spMkLst>
            <pc:docMk/>
            <pc:sldMk cId="0" sldId="283"/>
            <ac:spMk id="4099" creationId="{C345D257-2C50-4A22-8925-92578FEBD1C9}"/>
          </ac:spMkLst>
        </pc:spChg>
      </pc:sldChg>
      <pc:sldChg chg="modSp add mod setBg">
        <pc:chgData name="Kelly Sasenbery" userId="494a711812e06983" providerId="LiveId" clId="{3C344F0F-DBC7-45A9-B720-2227812418AC}" dt="2021-02-10T20:07:34.893" v="1828" actId="122"/>
        <pc:sldMkLst>
          <pc:docMk/>
          <pc:sldMk cId="0" sldId="284"/>
        </pc:sldMkLst>
        <pc:spChg chg="mod">
          <ac:chgData name="Kelly Sasenbery" userId="494a711812e06983" providerId="LiveId" clId="{3C344F0F-DBC7-45A9-B720-2227812418AC}" dt="2021-02-10T20:06:43.263" v="1801" actId="27636"/>
          <ac:spMkLst>
            <pc:docMk/>
            <pc:sldMk cId="0" sldId="284"/>
            <ac:spMk id="5122" creationId="{61FCB35B-54E5-4B99-8379-E5A91B4E1AAD}"/>
          </ac:spMkLst>
        </pc:spChg>
        <pc:spChg chg="mod">
          <ac:chgData name="Kelly Sasenbery" userId="494a711812e06983" providerId="LiveId" clId="{3C344F0F-DBC7-45A9-B720-2227812418AC}" dt="2021-02-10T20:07:34.893" v="1828" actId="122"/>
          <ac:spMkLst>
            <pc:docMk/>
            <pc:sldMk cId="0" sldId="284"/>
            <ac:spMk id="5123" creationId="{94DAE666-C86C-46CB-B733-436DF0F59F57}"/>
          </ac:spMkLst>
        </pc:spChg>
      </pc:sldChg>
      <pc:sldChg chg="modSp add setBg">
        <pc:chgData name="Kelly Sasenbery" userId="494a711812e06983" providerId="LiveId" clId="{3C344F0F-DBC7-45A9-B720-2227812418AC}" dt="2021-02-10T20:07:44.018" v="1830" actId="122"/>
        <pc:sldMkLst>
          <pc:docMk/>
          <pc:sldMk cId="0" sldId="286"/>
        </pc:sldMkLst>
        <pc:spChg chg="mod">
          <ac:chgData name="Kelly Sasenbery" userId="494a711812e06983" providerId="LiveId" clId="{3C344F0F-DBC7-45A9-B720-2227812418AC}" dt="2021-02-10T20:07:44.018" v="1830" actId="122"/>
          <ac:spMkLst>
            <pc:docMk/>
            <pc:sldMk cId="0" sldId="286"/>
            <ac:spMk id="6146" creationId="{A4DCDFFE-110A-44D1-A605-62B3F42F4414}"/>
          </ac:spMkLst>
        </pc:spChg>
      </pc:sldChg>
      <pc:sldChg chg="modSp add mod setBg">
        <pc:chgData name="Kelly Sasenbery" userId="494a711812e06983" providerId="LiveId" clId="{3C344F0F-DBC7-45A9-B720-2227812418AC}" dt="2021-02-10T20:08:05.117" v="1840" actId="207"/>
        <pc:sldMkLst>
          <pc:docMk/>
          <pc:sldMk cId="0" sldId="287"/>
        </pc:sldMkLst>
        <pc:spChg chg="mod">
          <ac:chgData name="Kelly Sasenbery" userId="494a711812e06983" providerId="LiveId" clId="{3C344F0F-DBC7-45A9-B720-2227812418AC}" dt="2021-02-10T20:06:43.270" v="1803" actId="27636"/>
          <ac:spMkLst>
            <pc:docMk/>
            <pc:sldMk cId="0" sldId="287"/>
            <ac:spMk id="8194" creationId="{EF1456C7-3FF7-44FE-8E7F-B08645DAA229}"/>
          </ac:spMkLst>
        </pc:spChg>
        <pc:spChg chg="mod">
          <ac:chgData name="Kelly Sasenbery" userId="494a711812e06983" providerId="LiveId" clId="{3C344F0F-DBC7-45A9-B720-2227812418AC}" dt="2021-02-10T20:08:05.117" v="1840" actId="207"/>
          <ac:spMkLst>
            <pc:docMk/>
            <pc:sldMk cId="0" sldId="287"/>
            <ac:spMk id="8195" creationId="{9BBC234F-08EF-4875-B311-3516C417701B}"/>
          </ac:spMkLst>
        </pc:spChg>
      </pc:sldChg>
      <pc:sldChg chg="modSp add setBg">
        <pc:chgData name="Kelly Sasenbery" userId="494a711812e06983" providerId="LiveId" clId="{3C344F0F-DBC7-45A9-B720-2227812418AC}" dt="2021-02-10T20:08:25.231" v="1842" actId="207"/>
        <pc:sldMkLst>
          <pc:docMk/>
          <pc:sldMk cId="0" sldId="288"/>
        </pc:sldMkLst>
        <pc:spChg chg="mod">
          <ac:chgData name="Kelly Sasenbery" userId="494a711812e06983" providerId="LiveId" clId="{3C344F0F-DBC7-45A9-B720-2227812418AC}" dt="2021-02-10T20:08:25.231" v="1842" actId="207"/>
          <ac:spMkLst>
            <pc:docMk/>
            <pc:sldMk cId="0" sldId="288"/>
            <ac:spMk id="9218" creationId="{27090E0A-EA17-4C0A-B1FB-460E036F8E09}"/>
          </ac:spMkLst>
        </pc:spChg>
      </pc:sldChg>
      <pc:sldChg chg="modSp add mod setBg">
        <pc:chgData name="Kelly Sasenbery" userId="494a711812e06983" providerId="LiveId" clId="{3C344F0F-DBC7-45A9-B720-2227812418AC}" dt="2021-02-10T20:07:57.283" v="1837" actId="1036"/>
        <pc:sldMkLst>
          <pc:docMk/>
          <pc:sldMk cId="0" sldId="291"/>
        </pc:sldMkLst>
        <pc:spChg chg="mod">
          <ac:chgData name="Kelly Sasenbery" userId="494a711812e06983" providerId="LiveId" clId="{3C344F0F-DBC7-45A9-B720-2227812418AC}" dt="2021-02-10T20:06:43.268" v="1802" actId="27636"/>
          <ac:spMkLst>
            <pc:docMk/>
            <pc:sldMk cId="0" sldId="291"/>
            <ac:spMk id="7170" creationId="{2E98A9AF-1D6A-4ABD-806F-9E4A0D6CFCEF}"/>
          </ac:spMkLst>
        </pc:spChg>
        <pc:spChg chg="mod">
          <ac:chgData name="Kelly Sasenbery" userId="494a711812e06983" providerId="LiveId" clId="{3C344F0F-DBC7-45A9-B720-2227812418AC}" dt="2021-02-10T20:07:57.283" v="1837" actId="1036"/>
          <ac:spMkLst>
            <pc:docMk/>
            <pc:sldMk cId="0" sldId="291"/>
            <ac:spMk id="7171" creationId="{B75A10B2-743D-40A3-8931-D132E063664F}"/>
          </ac:spMkLst>
        </pc:spChg>
      </pc:sldChg>
      <pc:sldChg chg="modSp add mod setBg">
        <pc:chgData name="Kelly Sasenbery" userId="494a711812e06983" providerId="LiveId" clId="{3C344F0F-DBC7-45A9-B720-2227812418AC}" dt="2021-02-10T20:08:35.405" v="1848" actId="1036"/>
        <pc:sldMkLst>
          <pc:docMk/>
          <pc:sldMk cId="0" sldId="292"/>
        </pc:sldMkLst>
        <pc:spChg chg="mod">
          <ac:chgData name="Kelly Sasenbery" userId="494a711812e06983" providerId="LiveId" clId="{3C344F0F-DBC7-45A9-B720-2227812418AC}" dt="2021-02-10T20:06:43.272" v="1804" actId="27636"/>
          <ac:spMkLst>
            <pc:docMk/>
            <pc:sldMk cId="0" sldId="292"/>
            <ac:spMk id="10242" creationId="{E3D32D36-BACA-48DF-A051-9027C9EAD07A}"/>
          </ac:spMkLst>
        </pc:spChg>
        <pc:spChg chg="mod">
          <ac:chgData name="Kelly Sasenbery" userId="494a711812e06983" providerId="LiveId" clId="{3C344F0F-DBC7-45A9-B720-2227812418AC}" dt="2021-02-10T20:08:35.405" v="1848" actId="1036"/>
          <ac:spMkLst>
            <pc:docMk/>
            <pc:sldMk cId="0" sldId="292"/>
            <ac:spMk id="10243" creationId="{C6159D4B-B1A2-418D-AEC4-79D775997E48}"/>
          </ac:spMkLst>
        </pc:spChg>
      </pc:sldChg>
      <pc:sldChg chg="modSp mod">
        <pc:chgData name="Kelly Sasenbery" userId="494a711812e06983" providerId="LiveId" clId="{3C344F0F-DBC7-45A9-B720-2227812418AC}" dt="2021-02-10T20:08:59.742" v="1857" actId="20577"/>
        <pc:sldMkLst>
          <pc:docMk/>
          <pc:sldMk cId="1596359487" sldId="3012"/>
        </pc:sldMkLst>
        <pc:spChg chg="mod">
          <ac:chgData name="Kelly Sasenbery" userId="494a711812e06983" providerId="LiveId" clId="{3C344F0F-DBC7-45A9-B720-2227812418AC}" dt="2021-02-10T20:08:59.742" v="1857" actId="20577"/>
          <ac:spMkLst>
            <pc:docMk/>
            <pc:sldMk cId="1596359487" sldId="3012"/>
            <ac:spMk id="9" creationId="{C843E3DF-48A4-4ED4-8CD1-FC096276B04D}"/>
          </ac:spMkLst>
        </pc:spChg>
      </pc:sldChg>
      <pc:sldChg chg="delSp modSp mod">
        <pc:chgData name="Kelly Sasenbery" userId="494a711812e06983" providerId="LiveId" clId="{3C344F0F-DBC7-45A9-B720-2227812418AC}" dt="2021-02-10T20:09:57.976" v="1866" actId="14100"/>
        <pc:sldMkLst>
          <pc:docMk/>
          <pc:sldMk cId="335835997" sldId="3035"/>
        </pc:sldMkLst>
        <pc:spChg chg="mod">
          <ac:chgData name="Kelly Sasenbery" userId="494a711812e06983" providerId="LiveId" clId="{3C344F0F-DBC7-45A9-B720-2227812418AC}" dt="2021-02-10T20:09:47.173" v="1863" actId="1035"/>
          <ac:spMkLst>
            <pc:docMk/>
            <pc:sldMk cId="335835997" sldId="3035"/>
            <ac:spMk id="2" creationId="{E9F64FFD-D360-474A-A223-699A32B51153}"/>
          </ac:spMkLst>
        </pc:spChg>
        <pc:spChg chg="del">
          <ac:chgData name="Kelly Sasenbery" userId="494a711812e06983" providerId="LiveId" clId="{3C344F0F-DBC7-45A9-B720-2227812418AC}" dt="2021-02-10T20:09:15.790" v="1858" actId="478"/>
          <ac:spMkLst>
            <pc:docMk/>
            <pc:sldMk cId="335835997" sldId="3035"/>
            <ac:spMk id="4" creationId="{25E01553-9D1B-4E67-AC46-3585BB106583}"/>
          </ac:spMkLst>
        </pc:spChg>
        <pc:spChg chg="mod">
          <ac:chgData name="Kelly Sasenbery" userId="494a711812e06983" providerId="LiveId" clId="{3C344F0F-DBC7-45A9-B720-2227812418AC}" dt="2021-02-10T20:09:57.976" v="1866" actId="14100"/>
          <ac:spMkLst>
            <pc:docMk/>
            <pc:sldMk cId="335835997" sldId="3035"/>
            <ac:spMk id="6" creationId="{211B4278-99DC-4039-A498-FB4650A05EB3}"/>
          </ac:spMkLst>
        </pc:spChg>
      </pc:sldChg>
      <pc:sldChg chg="del">
        <pc:chgData name="Kelly Sasenbery" userId="494a711812e06983" providerId="LiveId" clId="{3C344F0F-DBC7-45A9-B720-2227812418AC}" dt="2021-02-10T20:05:47.795" v="1790" actId="47"/>
        <pc:sldMkLst>
          <pc:docMk/>
          <pc:sldMk cId="0" sldId="3043"/>
        </pc:sldMkLst>
      </pc:sldChg>
      <pc:sldChg chg="del">
        <pc:chgData name="Kelly Sasenbery" userId="494a711812e06983" providerId="LiveId" clId="{3C344F0F-DBC7-45A9-B720-2227812418AC}" dt="2021-02-10T20:05:49.994" v="1793" actId="47"/>
        <pc:sldMkLst>
          <pc:docMk/>
          <pc:sldMk cId="0" sldId="3044"/>
        </pc:sldMkLst>
      </pc:sldChg>
      <pc:sldChg chg="del">
        <pc:chgData name="Kelly Sasenbery" userId="494a711812e06983" providerId="LiveId" clId="{3C344F0F-DBC7-45A9-B720-2227812418AC}" dt="2021-02-10T20:05:52.655" v="1796" actId="47"/>
        <pc:sldMkLst>
          <pc:docMk/>
          <pc:sldMk cId="0" sldId="3045"/>
        </pc:sldMkLst>
      </pc:sldChg>
      <pc:sldChg chg="del">
        <pc:chgData name="Kelly Sasenbery" userId="494a711812e06983" providerId="LiveId" clId="{3C344F0F-DBC7-45A9-B720-2227812418AC}" dt="2021-02-10T20:05:53.520" v="1797" actId="47"/>
        <pc:sldMkLst>
          <pc:docMk/>
          <pc:sldMk cId="0" sldId="3046"/>
        </pc:sldMkLst>
      </pc:sldChg>
      <pc:sldChg chg="modSp add mod setBg">
        <pc:chgData name="Kelly Sasenbery" userId="494a711812e06983" providerId="LiveId" clId="{3C344F0F-DBC7-45A9-B720-2227812418AC}" dt="2021-02-10T19:50:49.653" v="574" actId="1036"/>
        <pc:sldMkLst>
          <pc:docMk/>
          <pc:sldMk cId="2551353342" sldId="3053"/>
        </pc:sldMkLst>
        <pc:spChg chg="mod">
          <ac:chgData name="Kelly Sasenbery" userId="494a711812e06983" providerId="LiveId" clId="{3C344F0F-DBC7-45A9-B720-2227812418AC}" dt="2021-02-10T19:50:49.653" v="574" actId="1036"/>
          <ac:spMkLst>
            <pc:docMk/>
            <pc:sldMk cId="2551353342" sldId="3053"/>
            <ac:spMk id="2" creationId="{4290029C-03B6-41E7-82BD-8EF35A4A3C53}"/>
          </ac:spMkLst>
        </pc:spChg>
        <pc:spChg chg="mod">
          <ac:chgData name="Kelly Sasenbery" userId="494a711812e06983" providerId="LiveId" clId="{3C344F0F-DBC7-45A9-B720-2227812418AC}" dt="2021-02-10T19:50:11.159" v="507" actId="1035"/>
          <ac:spMkLst>
            <pc:docMk/>
            <pc:sldMk cId="2551353342" sldId="3053"/>
            <ac:spMk id="2050" creationId="{41D18031-C6CA-4495-AB77-D4455AA38ED4}"/>
          </ac:spMkLst>
        </pc:spChg>
        <pc:spChg chg="mod">
          <ac:chgData name="Kelly Sasenbery" userId="494a711812e06983" providerId="LiveId" clId="{3C344F0F-DBC7-45A9-B720-2227812418AC}" dt="2021-02-10T19:50:07.713" v="505" actId="1036"/>
          <ac:spMkLst>
            <pc:docMk/>
            <pc:sldMk cId="2551353342" sldId="3053"/>
            <ac:spMk id="2052" creationId="{3F583516-93BC-4F00-8E83-6E30ED64CF2E}"/>
          </ac:spMkLst>
        </pc:spChg>
      </pc:sldChg>
      <pc:sldChg chg="delSp modSp add mod setBg">
        <pc:chgData name="Kelly Sasenbery" userId="494a711812e06983" providerId="LiveId" clId="{3C344F0F-DBC7-45A9-B720-2227812418AC}" dt="2021-02-10T19:55:51.116" v="892" actId="20577"/>
        <pc:sldMkLst>
          <pc:docMk/>
          <pc:sldMk cId="1961044262" sldId="3054"/>
        </pc:sldMkLst>
        <pc:spChg chg="del">
          <ac:chgData name="Kelly Sasenbery" userId="494a711812e06983" providerId="LiveId" clId="{3C344F0F-DBC7-45A9-B720-2227812418AC}" dt="2021-02-10T19:51:46.533" v="577" actId="478"/>
          <ac:spMkLst>
            <pc:docMk/>
            <pc:sldMk cId="1961044262" sldId="3054"/>
            <ac:spMk id="3" creationId="{4B9F70A3-E48F-4D40-86BC-A3DE5DD79BA1}"/>
          </ac:spMkLst>
        </pc:spChg>
        <pc:spChg chg="mod">
          <ac:chgData name="Kelly Sasenbery" userId="494a711812e06983" providerId="LiveId" clId="{3C344F0F-DBC7-45A9-B720-2227812418AC}" dt="2021-02-10T19:55:51.116" v="892" actId="20577"/>
          <ac:spMkLst>
            <pc:docMk/>
            <pc:sldMk cId="1961044262" sldId="3054"/>
            <ac:spMk id="4098" creationId="{C6DDFB2E-422E-49D5-86EE-E9AA5233E8BE}"/>
          </ac:spMkLst>
        </pc:spChg>
      </pc:sldChg>
      <pc:sldChg chg="delSp modSp add mod setBg">
        <pc:chgData name="Kelly Sasenbery" userId="494a711812e06983" providerId="LiveId" clId="{3C344F0F-DBC7-45A9-B720-2227812418AC}" dt="2021-02-10T20:00:40.738" v="1308" actId="1035"/>
        <pc:sldMkLst>
          <pc:docMk/>
          <pc:sldMk cId="4083445695" sldId="3055"/>
        </pc:sldMkLst>
        <pc:spChg chg="mod">
          <ac:chgData name="Kelly Sasenbery" userId="494a711812e06983" providerId="LiveId" clId="{3C344F0F-DBC7-45A9-B720-2227812418AC}" dt="2021-02-10T20:00:40.738" v="1308" actId="1035"/>
          <ac:spMkLst>
            <pc:docMk/>
            <pc:sldMk cId="4083445695" sldId="3055"/>
            <ac:spMk id="2" creationId="{4290029C-03B6-41E7-82BD-8EF35A4A3C53}"/>
          </ac:spMkLst>
        </pc:spChg>
        <pc:spChg chg="del">
          <ac:chgData name="Kelly Sasenbery" userId="494a711812e06983" providerId="LiveId" clId="{3C344F0F-DBC7-45A9-B720-2227812418AC}" dt="2021-02-10T19:56:07.084" v="895" actId="478"/>
          <ac:spMkLst>
            <pc:docMk/>
            <pc:sldMk cId="4083445695" sldId="3055"/>
            <ac:spMk id="2050" creationId="{41D18031-C6CA-4495-AB77-D4455AA38ED4}"/>
          </ac:spMkLst>
        </pc:spChg>
        <pc:spChg chg="del">
          <ac:chgData name="Kelly Sasenbery" userId="494a711812e06983" providerId="LiveId" clId="{3C344F0F-DBC7-45A9-B720-2227812418AC}" dt="2021-02-10T20:00:36.180" v="1303" actId="478"/>
          <ac:spMkLst>
            <pc:docMk/>
            <pc:sldMk cId="4083445695" sldId="3055"/>
            <ac:spMk id="2052" creationId="{3F583516-93BC-4F00-8E83-6E30ED64CF2E}"/>
          </ac:spMkLst>
        </pc:spChg>
      </pc:sldChg>
      <pc:sldChg chg="modSp add mod setBg">
        <pc:chgData name="Kelly Sasenbery" userId="494a711812e06983" providerId="LiveId" clId="{3C344F0F-DBC7-45A9-B720-2227812418AC}" dt="2021-02-10T20:00:10.316" v="1299" actId="20577"/>
        <pc:sldMkLst>
          <pc:docMk/>
          <pc:sldMk cId="63908752" sldId="3056"/>
        </pc:sldMkLst>
        <pc:spChg chg="mod">
          <ac:chgData name="Kelly Sasenbery" userId="494a711812e06983" providerId="LiveId" clId="{3C344F0F-DBC7-45A9-B720-2227812418AC}" dt="2021-02-10T20:00:10.316" v="1299" actId="20577"/>
          <ac:spMkLst>
            <pc:docMk/>
            <pc:sldMk cId="63908752" sldId="3056"/>
            <ac:spMk id="4098" creationId="{C6DDFB2E-422E-49D5-86EE-E9AA5233E8BE}"/>
          </ac:spMkLst>
        </pc:spChg>
      </pc:sldChg>
      <pc:sldChg chg="delSp modSp add mod setBg">
        <pc:chgData name="Kelly Sasenbery" userId="494a711812e06983" providerId="LiveId" clId="{3C344F0F-DBC7-45A9-B720-2227812418AC}" dt="2021-02-10T20:00:45.069" v="1313" actId="1035"/>
        <pc:sldMkLst>
          <pc:docMk/>
          <pc:sldMk cId="490181291" sldId="3057"/>
        </pc:sldMkLst>
        <pc:spChg chg="mod">
          <ac:chgData name="Kelly Sasenbery" userId="494a711812e06983" providerId="LiveId" clId="{3C344F0F-DBC7-45A9-B720-2227812418AC}" dt="2021-02-10T20:00:45.069" v="1313" actId="1035"/>
          <ac:spMkLst>
            <pc:docMk/>
            <pc:sldMk cId="490181291" sldId="3057"/>
            <ac:spMk id="2" creationId="{4290029C-03B6-41E7-82BD-8EF35A4A3C53}"/>
          </ac:spMkLst>
        </pc:spChg>
        <pc:spChg chg="del">
          <ac:chgData name="Kelly Sasenbery" userId="494a711812e06983" providerId="LiveId" clId="{3C344F0F-DBC7-45A9-B720-2227812418AC}" dt="2021-02-10T20:00:31.431" v="1302" actId="478"/>
          <ac:spMkLst>
            <pc:docMk/>
            <pc:sldMk cId="490181291" sldId="3057"/>
            <ac:spMk id="2052" creationId="{3F583516-93BC-4F00-8E83-6E30ED64CF2E}"/>
          </ac:spMkLst>
        </pc:spChg>
      </pc:sldChg>
      <pc:sldChg chg="modSp add mod setBg">
        <pc:chgData name="Kelly Sasenbery" userId="494a711812e06983" providerId="LiveId" clId="{3C344F0F-DBC7-45A9-B720-2227812418AC}" dt="2021-02-10T20:05:03.588" v="1789" actId="20577"/>
        <pc:sldMkLst>
          <pc:docMk/>
          <pc:sldMk cId="3513599474" sldId="3058"/>
        </pc:sldMkLst>
        <pc:spChg chg="mod">
          <ac:chgData name="Kelly Sasenbery" userId="494a711812e06983" providerId="LiveId" clId="{3C344F0F-DBC7-45A9-B720-2227812418AC}" dt="2021-02-10T20:05:03.588" v="1789" actId="20577"/>
          <ac:spMkLst>
            <pc:docMk/>
            <pc:sldMk cId="3513599474" sldId="3058"/>
            <ac:spMk id="4098" creationId="{C6DDFB2E-422E-49D5-86EE-E9AA5233E8BE}"/>
          </ac:spMkLst>
        </pc:spChg>
      </pc:sldChg>
      <pc:sldChg chg="add setBg">
        <pc:chgData name="Kelly Sasenbery" userId="494a711812e06983" providerId="LiveId" clId="{3C344F0F-DBC7-45A9-B720-2227812418AC}" dt="2021-02-10T20:03:29.862" v="1598"/>
        <pc:sldMkLst>
          <pc:docMk/>
          <pc:sldMk cId="3084648719" sldId="30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698756-8592-4A1A-966F-F645F35BA17F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2B26F8-50AD-46DF-BB40-BE38B674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8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B6685B7-7B2E-49F0-886F-8C80C9E6B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826545-5A82-4344-8196-DEC1D05F176E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8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CA69D3D-200D-4451-9DC3-6966FE01103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F03AB7D-2128-4356-BA6B-41D142BCF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6E11AC3-3058-4B3E-AA19-7E928CABF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D97647-74EF-454A-ABED-C2DB0C74206A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9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7C99898-7F09-4875-ABBD-67DBA246862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B04C164-BC1D-46D4-B067-E1AFE3167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EDA9AD5-C438-4FFF-BDB4-602669C84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CAFC99-DA58-43FB-8A36-DBB36230380B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10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51D9084-6964-4BA2-8412-14216D3291C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9F15B2F3-34B8-418D-8E00-4EE4B57E7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FA8BB61-2FBA-4F22-85EA-505599A19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C8DB0AF-564C-4F9D-979B-32109A6B99AE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C2709E5-A70F-4035-BC83-E59DAF2C6D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20973E64-DEF6-424F-B8A4-C7195EF2A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2146D94-93E4-4420-912F-4950A796F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5B74E4-3DAD-4DDD-B9C2-477F4E213F2F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54591FC-BB14-4874-ACC9-0725D75384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2773ACE-022B-4674-B77D-3904BF86A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D8B4A82-1044-425E-AC95-53EE0673C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C001B8-048A-4F6E-8770-C62CEEDE3762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6CBF659B-D5F6-4701-986D-744F175038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7A7D3A5-1457-490A-A254-F4397D572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17AE57A-F42E-4DE2-8406-9E60AE9322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516DE6-48E3-44E6-8A13-517EA5062B2B}" type="slidenum">
              <a:rPr lang="en-US" altLang="en-US" sz="1200" b="0">
                <a:latin typeface="Times New Roman" panose="02020603050405020304" pitchFamily="18" charset="0"/>
              </a:rPr>
              <a:pPr eaLnBrk="1" hangingPunct="1"/>
              <a:t>14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A34CB22-7AE1-4FBA-9134-3BDF112727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8DA9306-67A3-4462-8DD8-BD5AFB5CC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B8F1C-4339-41A8-A00D-700F6DB38C0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3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0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8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1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0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5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3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2274-C5C0-4479-A695-452BF93AD507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551B-4539-4C6F-B65E-18B230CE3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5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klandchapel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tionary.org/wiki/bouque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uzzles.about.com/od/familyfun/a/KidsBible.htm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ers.org/2011/01/13/giving-proper-due-to-the-people-in-the-pew-part-2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nglicanprayer.org/index.php/2020/03/18/the-archbishops-of-canterbury-and-york-call-for-a-national-day-of-prayer-and-action-in-response-to-the-corona-virus-pandemic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eachingsource.com/journal/preaching-from-amo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reachingsource.com/journal/preaching-from-amo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ulmatsherm/2221224774/" TargetMode="External"/><Relationship Id="rId7" Type="http://schemas.openxmlformats.org/officeDocument/2006/relationships/hyperlink" Target="https://pixabay.com/en/beach-worship-praise-male-1223694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hyperlink" Target="http://redclaytheology.wordpress.com/2013/09/14/holy-cross-day/" TargetMode="External"/><Relationship Id="rId4" Type="http://schemas.openxmlformats.org/officeDocument/2006/relationships/image" Target="../media/image1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4B4AA4EC-B61B-401F-AA14-C7E362D7A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872" t="11337" r="12517" b="-1"/>
          <a:stretch/>
        </p:blipFill>
        <p:spPr>
          <a:xfrm>
            <a:off x="0" y="0"/>
            <a:ext cx="9144000" cy="6721476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21245-6800-48A5-BCB8-A844B3EC9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10264" r="3333" b="5724"/>
          <a:stretch/>
        </p:blipFill>
        <p:spPr>
          <a:xfrm>
            <a:off x="1524000" y="4949755"/>
            <a:ext cx="1143000" cy="179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879CB-0ED1-42B8-BFCA-6795FEEF7B5A}"/>
              </a:ext>
            </a:extLst>
          </p:cNvPr>
          <p:cNvSpPr txBox="1"/>
          <p:nvPr/>
        </p:nvSpPr>
        <p:spPr>
          <a:xfrm>
            <a:off x="2743200" y="4876800"/>
            <a:ext cx="4953000" cy="254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First UMC of Mabank</a:t>
            </a:r>
            <a:endParaRPr lang="en-US" sz="2400" kern="140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501 South </a:t>
            </a:r>
            <a:r>
              <a:rPr lang="en-US" sz="1600" b="1" kern="14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Third Street</a:t>
            </a:r>
            <a:r>
              <a:rPr lang="en-US" sz="1600" b="1" kern="140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en-US" sz="1600" b="1" kern="140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Mabank</a:t>
            </a:r>
            <a:r>
              <a:rPr lang="en-US" sz="16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TX  75147</a:t>
            </a:r>
            <a:r>
              <a:rPr lang="en-US" sz="1600" kern="1400" dirty="0">
                <a:solidFill>
                  <a:srgbClr val="002060"/>
                </a:solidFill>
                <a:latin typeface="Calibri" panose="020F0502020204030204" pitchFamily="34" charset="0"/>
              </a:rPr>
              <a:t>                                          </a:t>
            </a:r>
            <a:r>
              <a:rPr lang="en-US" sz="16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Phone: 903-887-3691  Fax: 903-887-0670</a:t>
            </a:r>
            <a:r>
              <a:rPr lang="en-US" sz="1600" kern="1400" dirty="0">
                <a:solidFill>
                  <a:srgbClr val="002060"/>
                </a:solidFill>
                <a:latin typeface="Calibri" panose="020F0502020204030204" pitchFamily="34" charset="0"/>
              </a:rPr>
              <a:t>                                                    </a:t>
            </a:r>
            <a:r>
              <a:rPr lang="en-US" sz="16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www.fumcmabank.com  YouTube: FUMC Mabank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2060"/>
                </a:solidFill>
                <a:latin typeface="Arial" panose="020B0604020202020204" pitchFamily="34" charset="0"/>
              </a:rPr>
              <a:t>Rev. Dan Gurley</a:t>
            </a:r>
            <a:endParaRPr lang="en-US" kern="140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471A8-279B-4A6D-9F30-23C93E59D367}"/>
              </a:ext>
            </a:extLst>
          </p:cNvPr>
          <p:cNvSpPr txBox="1"/>
          <p:nvPr/>
        </p:nvSpPr>
        <p:spPr>
          <a:xfrm>
            <a:off x="0" y="266581"/>
            <a:ext cx="91439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kern="14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“Sharing with our neighbors God’s hope and love”</a:t>
            </a:r>
            <a:endParaRPr lang="en-US" sz="2800" i="1" kern="140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9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26">
            <a:extLst>
              <a:ext uri="{FF2B5EF4-FFF2-40B4-BE49-F238E27FC236}">
                <a16:creationId xmlns:a16="http://schemas.microsoft.com/office/drawing/2014/main" id="{57E29810-69AC-44FE-9C32-500BF40CC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Lose all their guilty stains,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lose all their guilty stains;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sinners plunged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beneath that flood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lose all their guilty stains.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2BA86EBD-BE13-4D34-94D0-6E835CEB7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2. The dying thief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rejoiced to see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that fountain in his day;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there may I,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though vile as he,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wash all my sins away.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6597C2A6-F094-4814-BBD1-087E22CA27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There Is a Fountain Filled With Blood </a:t>
            </a:r>
            <a:br>
              <a:rPr lang="en-US" altLang="en-US"/>
            </a:br>
            <a:r>
              <a:rPr lang="en-US" altLang="en-US"/>
              <a:t>(2)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A9A2A2F9-855A-4398-A94E-A26D67F8D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Wash all my sins away,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wash all my sins away;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there may I,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though vile as he,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wash all my sins away.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72E4AD12-AA55-4A35-BEB4-4B792A7A2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4. E’er since, by faith,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I saw the stream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thy flowing wounds supply,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redeeming love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has been my theme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shall be till I die.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7E0584-9E93-4FBB-B706-AE30506F4A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There Is a Fountain Filled With Blood </a:t>
            </a:r>
            <a:br>
              <a:rPr lang="en-US" altLang="en-US"/>
            </a:br>
            <a:r>
              <a:rPr lang="en-US" altLang="en-US"/>
              <a:t>(4)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EDAF0E36-20FE-4C53-95E8-BF46BB6E0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shall be till I die,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shall be till I die;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redeeming love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has been my theme,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shall be till I die.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arge and small hands holding red heart">
            <a:extLst>
              <a:ext uri="{FF2B5EF4-FFF2-40B4-BE49-F238E27FC236}">
                <a16:creationId xmlns:a16="http://schemas.microsoft.com/office/drawing/2014/main" id="{E3A19C08-EDE9-4083-B989-8127E1FCF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CC10E-C76F-4D2E-8D72-7ECC2767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115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052018-24FB-4D16-8335-828CB2046B3F}"/>
              </a:ext>
            </a:extLst>
          </p:cNvPr>
          <p:cNvSpPr txBox="1"/>
          <p:nvPr/>
        </p:nvSpPr>
        <p:spPr>
          <a:xfrm>
            <a:off x="-27095" y="-28039"/>
            <a:ext cx="9171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aramond" panose="02020404030301010803" pitchFamily="18" charset="0"/>
              </a:rPr>
              <a:t>Offering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C7C1F-ECF0-42AA-AA9B-4F8D340F94E0}"/>
              </a:ext>
            </a:extLst>
          </p:cNvPr>
          <p:cNvSpPr txBox="1"/>
          <p:nvPr/>
        </p:nvSpPr>
        <p:spPr>
          <a:xfrm>
            <a:off x="2667000" y="4953000"/>
            <a:ext cx="6400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Arial Black" panose="020B0A04020102020204" pitchFamily="34" charset="0"/>
              </a:rPr>
              <a:t>Tithe at Home:              </a:t>
            </a:r>
            <a:r>
              <a:rPr lang="en-US" sz="3600" b="1" dirty="0">
                <a:latin typeface="Arial Black" panose="020B0A04020102020204" pitchFamily="34" charset="0"/>
              </a:rPr>
              <a:t>Visit FUMCMabank.com for more information.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15EFF17-85F7-4B2D-A2AF-410E0E43A37A}"/>
              </a:ext>
            </a:extLst>
          </p:cNvPr>
          <p:cNvSpPr/>
          <p:nvPr/>
        </p:nvSpPr>
        <p:spPr>
          <a:xfrm>
            <a:off x="76200" y="5334000"/>
            <a:ext cx="2743200" cy="12015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BE63C78-F74A-4B05-A078-09F29BBD42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1524000" y="685800"/>
            <a:ext cx="6324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Nyala"/>
              </a:rPr>
              <a:t>Doxology</a:t>
            </a:r>
          </a:p>
        </p:txBody>
      </p:sp>
      <p:sp>
        <p:nvSpPr>
          <p:cNvPr id="44036" name="WordArt 4"/>
          <p:cNvSpPr>
            <a:spLocks noChangeArrowheads="1" noChangeShapeType="1" noTextEdit="1"/>
          </p:cNvSpPr>
          <p:nvPr/>
        </p:nvSpPr>
        <p:spPr bwMode="auto">
          <a:xfrm>
            <a:off x="304800" y="2525712"/>
            <a:ext cx="8610600" cy="3646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Praise God from whom all blessings flow,</a:t>
            </a:r>
          </a:p>
          <a:p>
            <a:pPr algn="ctr"/>
            <a:r>
              <a:rPr lang="en-US" sz="28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Praise him all creatures here below,</a:t>
            </a:r>
          </a:p>
          <a:p>
            <a:pPr algn="ctr"/>
            <a:r>
              <a:rPr lang="en-US" sz="28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Praise him above ye heavenly host,</a:t>
            </a:r>
          </a:p>
          <a:p>
            <a:pPr algn="ctr"/>
            <a:r>
              <a:rPr lang="en-US" sz="28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Praise Father, Son and Holy Ghost.</a:t>
            </a:r>
          </a:p>
          <a:p>
            <a:pPr algn="ctr"/>
            <a:r>
              <a:rPr lang="en-US" sz="2800" b="1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91334726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F81C7CDC-7B2B-4E92-B396-945E175A1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8229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THE APOSTLES’ CREED</a:t>
            </a:r>
            <a:b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TRADITIONAL VERSION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Text Box 5">
            <a:extLst>
              <a:ext uri="{FF2B5EF4-FFF2-40B4-BE49-F238E27FC236}">
                <a16:creationId xmlns:a16="http://schemas.microsoft.com/office/drawing/2014/main" id="{63449121-7471-4E7D-BC85-0CAC9AE3B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13"/>
            <a:ext cx="9144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68313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I believe in God</a:t>
            </a:r>
            <a:b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the Father Almighty,</a:t>
            </a:r>
            <a:b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maker of heaven and earth;</a:t>
            </a:r>
          </a:p>
        </p:txBody>
      </p:sp>
      <p:sp>
        <p:nvSpPr>
          <p:cNvPr id="2053" name="Text Box 9">
            <a:extLst>
              <a:ext uri="{FF2B5EF4-FFF2-40B4-BE49-F238E27FC236}">
                <a16:creationId xmlns:a16="http://schemas.microsoft.com/office/drawing/2014/main" id="{CAD7EF10-07A0-4B6D-B5C1-00893B19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81000"/>
            <a:ext cx="1143000" cy="7080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881</a:t>
            </a:r>
          </a:p>
        </p:txBody>
      </p:sp>
    </p:spTree>
    <p:extLst>
      <p:ext uri="{BB962C8B-B14F-4D97-AF65-F5344CB8AC3E}">
        <p14:creationId xmlns:p14="http://schemas.microsoft.com/office/powerpoint/2010/main" val="4159386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>
            <a:extLst>
              <a:ext uri="{FF2B5EF4-FFF2-40B4-BE49-F238E27FC236}">
                <a16:creationId xmlns:a16="http://schemas.microsoft.com/office/drawing/2014/main" id="{10292736-7504-4D68-9997-A0149FDA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5613"/>
            <a:ext cx="8534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And in Jesus Christ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his only Son our Lord: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who was conceived by the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Holy Spirit,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born of the Virgin Mary,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suffered under Pontius Pilate,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was crucified, dead,                               and buried;</a:t>
            </a:r>
          </a:p>
        </p:txBody>
      </p:sp>
    </p:spTree>
    <p:extLst>
      <p:ext uri="{BB962C8B-B14F-4D97-AF65-F5344CB8AC3E}">
        <p14:creationId xmlns:p14="http://schemas.microsoft.com/office/powerpoint/2010/main" val="198909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D8B26D3C-5B7D-48DB-9DC4-1E4CA198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0738"/>
            <a:ext cx="9144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third day he rose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from the dead;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he ascended into heaven,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and </a:t>
            </a:r>
            <a:r>
              <a:rPr lang="en-US" alt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sitteth</a:t>
            </a: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at the right hand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of God the Father Almighty;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from thence he shall come to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judge the quick and the dead.</a:t>
            </a:r>
          </a:p>
        </p:txBody>
      </p:sp>
    </p:spTree>
    <p:extLst>
      <p:ext uri="{BB962C8B-B14F-4D97-AF65-F5344CB8AC3E}">
        <p14:creationId xmlns:p14="http://schemas.microsoft.com/office/powerpoint/2010/main" val="151630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CED5013F-E742-4008-9CA2-8ECB39E9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2B3D7-8892-4708-B9A0-2DD3F221C4C7}"/>
              </a:ext>
            </a:extLst>
          </p:cNvPr>
          <p:cNvSpPr txBox="1"/>
          <p:nvPr/>
        </p:nvSpPr>
        <p:spPr>
          <a:xfrm>
            <a:off x="0" y="5372416"/>
            <a:ext cx="9144000" cy="1333184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u="sng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Today’s Altar Flowers</a:t>
            </a:r>
            <a:r>
              <a:rPr lang="en-US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:</a:t>
            </a:r>
          </a:p>
          <a:p>
            <a:pPr marR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loving memory of Patsy Stedman.</a:t>
            </a:r>
          </a:p>
        </p:txBody>
      </p:sp>
    </p:spTree>
    <p:extLst>
      <p:ext uri="{BB962C8B-B14F-4D97-AF65-F5344CB8AC3E}">
        <p14:creationId xmlns:p14="http://schemas.microsoft.com/office/powerpoint/2010/main" val="12887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CF291F9B-F422-451B-938C-3A556F94B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534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14400" algn="l"/>
                <a:tab pos="1382713" algn="l"/>
              </a:tabLst>
              <a:defRPr sz="50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 believe in the Holy Spirit,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holy catholic church,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communion of saints,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forgiveness of sins,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 resurrection of the body,</a:t>
            </a:r>
            <a:b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and the life everlasting.                      Amen.</a:t>
            </a:r>
          </a:p>
        </p:txBody>
      </p:sp>
    </p:spTree>
    <p:extLst>
      <p:ext uri="{BB962C8B-B14F-4D97-AF65-F5344CB8AC3E}">
        <p14:creationId xmlns:p14="http://schemas.microsoft.com/office/powerpoint/2010/main" val="119057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33C4C95-8AC0-43DC-8863-6FBA2260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763000" cy="68326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Gloria Patri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 Glory be to the Father 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and to the Son 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and to the Holy Ghost;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as it was in the beginning, 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is now, and ever shall be, 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world without end. </a:t>
            </a:r>
          </a:p>
          <a:p>
            <a:pPr algn="ctr" eaLnBrk="1" hangingPunct="1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Amen. Amen</a:t>
            </a:r>
          </a:p>
        </p:txBody>
      </p:sp>
    </p:spTree>
    <p:extLst>
      <p:ext uri="{BB962C8B-B14F-4D97-AF65-F5344CB8AC3E}">
        <p14:creationId xmlns:p14="http://schemas.microsoft.com/office/powerpoint/2010/main" val="134127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Description automatically generated with medium confidence">
            <a:extLst>
              <a:ext uri="{FF2B5EF4-FFF2-40B4-BE49-F238E27FC236}">
                <a16:creationId xmlns:a16="http://schemas.microsoft.com/office/drawing/2014/main" id="{98237ECF-A15E-4D38-89FD-DC1FA550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86" r="8106"/>
          <a:stretch/>
        </p:blipFill>
        <p:spPr>
          <a:xfrm>
            <a:off x="20" y="1"/>
            <a:ext cx="9143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2E077-D973-470D-A52E-FA420A3C3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5" y="5410200"/>
            <a:ext cx="91440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D5FB6F-EFFE-4C37-A513-91DDC95C4229}"/>
              </a:ext>
            </a:extLst>
          </p:cNvPr>
          <p:cNvSpPr txBox="1"/>
          <p:nvPr/>
        </p:nvSpPr>
        <p:spPr>
          <a:xfrm>
            <a:off x="-36060" y="5458361"/>
            <a:ext cx="9171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aramond" panose="02020404030301010803" pitchFamily="18" charset="0"/>
              </a:rPr>
              <a:t>Pastor’s Pals</a:t>
            </a:r>
          </a:p>
        </p:txBody>
      </p:sp>
    </p:spTree>
    <p:extLst>
      <p:ext uri="{BB962C8B-B14F-4D97-AF65-F5344CB8AC3E}">
        <p14:creationId xmlns:p14="http://schemas.microsoft.com/office/powerpoint/2010/main" val="153031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9FA9C394-0377-4ADF-AC1C-C9B0ECE2E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04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</a:rPr>
              <a:t>We’ll Understand It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Better By and By</a:t>
            </a:r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B70EE649-77D8-46D8-A342-A25BBC43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57004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</a:rPr>
              <a:t>525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755260B-DC4A-47A9-895E-80CF8D394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5804"/>
            <a:ext cx="91440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900">
                <a:solidFill>
                  <a:schemeClr val="bg1"/>
                </a:solidFill>
              </a:rPr>
              <a:t>1. We are tossed and driven</a:t>
            </a:r>
            <a:br>
              <a:rPr lang="en-US" altLang="en-US" sz="4900">
                <a:solidFill>
                  <a:schemeClr val="bg1"/>
                </a:solidFill>
              </a:rPr>
            </a:br>
            <a:r>
              <a:rPr lang="en-US" altLang="en-US" sz="4900">
                <a:solidFill>
                  <a:schemeClr val="bg1"/>
                </a:solidFill>
              </a:rPr>
              <a:t>on the restless sea of time;</a:t>
            </a:r>
            <a:br>
              <a:rPr lang="en-US" altLang="en-US" sz="4900">
                <a:solidFill>
                  <a:schemeClr val="bg1"/>
                </a:solidFill>
              </a:rPr>
            </a:br>
            <a:r>
              <a:rPr lang="en-US" altLang="en-US" sz="4900">
                <a:solidFill>
                  <a:schemeClr val="bg1"/>
                </a:solidFill>
              </a:rPr>
              <a:t>somber skies and</a:t>
            </a:r>
            <a:br>
              <a:rPr lang="en-US" altLang="en-US" sz="4900">
                <a:solidFill>
                  <a:schemeClr val="bg1"/>
                </a:solidFill>
              </a:rPr>
            </a:br>
            <a:r>
              <a:rPr lang="en-US" altLang="en-US" sz="4900">
                <a:solidFill>
                  <a:schemeClr val="bg1"/>
                </a:solidFill>
              </a:rPr>
              <a:t>howling tempests</a:t>
            </a:r>
            <a:br>
              <a:rPr lang="en-US" altLang="en-US" sz="4900">
                <a:solidFill>
                  <a:schemeClr val="bg1"/>
                </a:solidFill>
              </a:rPr>
            </a:br>
            <a:r>
              <a:rPr lang="en-US" altLang="en-US" sz="4900">
                <a:solidFill>
                  <a:schemeClr val="bg1"/>
                </a:solidFill>
              </a:rPr>
              <a:t>oft succeed a bright sunshine;</a:t>
            </a:r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518C124B-A1AE-4883-94F8-366957960C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(Verse 1)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04904124-2E04-42DE-ABF8-73934293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7963"/>
            <a:ext cx="9144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in that land of perfect day,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mists have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rolled away,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we will understand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it better by and by.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5F5B93EA-CAB2-49E8-94BA-1164A21B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i="1">
                <a:solidFill>
                  <a:schemeClr val="bg1"/>
                </a:solidFill>
              </a:rPr>
              <a:t>Refrain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>
                <a:solidFill>
                  <a:schemeClr val="bg1"/>
                </a:solidFill>
              </a:rPr>
              <a:t>By and by,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morning comes,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saints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of God are gathered home,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A0BB55FB-9F27-4BCC-8BA7-246D33BACE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(Refrain)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E9F5AAA7-B449-41C3-A3AA-18337B30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605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we’ll tell the story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how we’ve overcome,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for we’ll understand it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better by and by.</a:t>
            </a:r>
            <a:r>
              <a:rPr lang="en-US" altLang="en-US" i="1" dirty="0">
                <a:solidFill>
                  <a:schemeClr val="bg1"/>
                </a:solidFill>
              </a:rPr>
              <a:t> </a:t>
            </a:r>
            <a:r>
              <a:rPr lang="en-US" altLang="en-US" sz="4400" dirty="0">
                <a:solidFill>
                  <a:schemeClr val="bg1"/>
                </a:solidFill>
              </a:rPr>
              <a:t>(by and by)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688AB1A5-324B-4072-A578-02FFC84D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3. Trials dark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on every hand,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and we cannot understand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all the ways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that God would lead us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to that blessed promised land;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CFDA2A6-C66D-471A-A217-87779A40F9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(Verse 3)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9098F8F4-1207-4732-A826-33E15A7D8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but he guides us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with his eye,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and we’ll follow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till we die,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for we’ll understand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it better by and by.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7D066F83-A31A-47C6-B836-31A83A79B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78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i="1">
                <a:solidFill>
                  <a:schemeClr val="bg1"/>
                </a:solidFill>
              </a:rPr>
              <a:t>Refrain</a:t>
            </a:r>
            <a:endParaRPr lang="en-US" altLang="en-US" i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>
                <a:solidFill>
                  <a:schemeClr val="bg1"/>
                </a:solidFill>
              </a:rPr>
              <a:t>By and by,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morning comes,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saints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of God are gathered home,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0D3BE2F-969F-4974-95FD-8179D8F1E6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(Refrain)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124C9-23F0-4315-93B1-976E4359A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20A27-04BD-43F7-B1D3-92E21E7BA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8839"/>
            <a:ext cx="9144000" cy="115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E7B4FC-3ED0-4BAC-A6CE-4AD00A475973}"/>
              </a:ext>
            </a:extLst>
          </p:cNvPr>
          <p:cNvSpPr txBox="1"/>
          <p:nvPr/>
        </p:nvSpPr>
        <p:spPr>
          <a:xfrm>
            <a:off x="-27095" y="2438400"/>
            <a:ext cx="9171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Garamond" panose="02020404030301010803" pitchFamily="18" charset="0"/>
              </a:rPr>
              <a:t>Announcements:</a:t>
            </a:r>
          </a:p>
        </p:txBody>
      </p:sp>
    </p:spTree>
    <p:extLst>
      <p:ext uri="{BB962C8B-B14F-4D97-AF65-F5344CB8AC3E}">
        <p14:creationId xmlns:p14="http://schemas.microsoft.com/office/powerpoint/2010/main" val="1081237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A8F20310-8C27-43F9-87C4-E71A62B4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129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we’ll tell the story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how we’ve overcome,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for we’ll understand it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better by and by.</a:t>
            </a:r>
            <a:r>
              <a:rPr lang="en-US" altLang="en-US" b="0" i="1">
                <a:solidFill>
                  <a:schemeClr val="bg1"/>
                </a:solidFill>
              </a:rPr>
              <a:t> </a:t>
            </a:r>
            <a:r>
              <a:rPr lang="en-US" altLang="en-US" sz="4400" b="0">
                <a:solidFill>
                  <a:schemeClr val="bg1"/>
                </a:solidFill>
              </a:rPr>
              <a:t>(by and by)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EDCF3DD1-ECAE-4C80-8A14-420467239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4. Temptations, hidden snares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often take us unawares,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and our hearts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are made to bleed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for a thoughtless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word or deed;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912B112-FF84-46D3-B3BE-8751A13AE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(Verse 4)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671CD4C9-6F6C-4CCC-A745-7C985BBA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and we wonder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why the test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we try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to do our best,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but we’ll understand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it better by and by.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264D5113-D435-484A-99D6-DBDEB824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i="1">
                <a:solidFill>
                  <a:schemeClr val="bg1"/>
                </a:solidFill>
              </a:rPr>
              <a:t>Refrain</a:t>
            </a:r>
            <a:endParaRPr lang="en-US" altLang="en-US" i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>
                <a:solidFill>
                  <a:schemeClr val="bg1"/>
                </a:solidFill>
              </a:rPr>
              <a:t>By and by,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morning comes,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when the saints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of God are gathered home,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3A74C0A-F2FE-451B-AB99-A815D194C3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We’ll Understand It Better By and By </a:t>
            </a:r>
            <a:br>
              <a:rPr lang="en-US" altLang="en-US"/>
            </a:br>
            <a:r>
              <a:rPr lang="en-US" altLang="en-US"/>
              <a:t>(Refrain)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908A3D5E-DA2F-4EC0-A0F9-D06C881E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129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we’ll tell the story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how we’ve overcome,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for we’ll understand it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better by and by.</a:t>
            </a:r>
            <a:r>
              <a:rPr lang="en-US" altLang="en-US" i="1">
                <a:solidFill>
                  <a:schemeClr val="bg1"/>
                </a:solidFill>
              </a:rPr>
              <a:t> </a:t>
            </a:r>
            <a:r>
              <a:rPr lang="en-US" altLang="en-US" sz="4400">
                <a:solidFill>
                  <a:schemeClr val="bg1"/>
                </a:solidFill>
              </a:rPr>
              <a:t>(by and by)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5C985-377C-4C7A-9FF7-C11EEF7FD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7" r="7594" b="2"/>
          <a:stretch/>
        </p:blipFill>
        <p:spPr>
          <a:xfrm>
            <a:off x="20" y="1"/>
            <a:ext cx="9143979" cy="68579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3673" y="-1504"/>
            <a:ext cx="3395913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793706" y="4146310"/>
            <a:ext cx="23568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3F3730-9DA9-4679-8A86-7F805F869851}"/>
              </a:ext>
            </a:extLst>
          </p:cNvPr>
          <p:cNvSpPr txBox="1"/>
          <p:nvPr/>
        </p:nvSpPr>
        <p:spPr>
          <a:xfrm>
            <a:off x="-13673" y="602400"/>
            <a:ext cx="9171117" cy="1988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3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lackadder ITC" panose="04020505051007020D02" pitchFamily="82" charset="0"/>
                <a:ea typeface="+mj-ea"/>
                <a:cs typeface="+mj-cs"/>
              </a:rPr>
              <a:t>Pastoral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3800" b="1" dirty="0">
              <a:ln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lackadder ITC" panose="04020505051007020D02" pitchFamily="8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050" b="1" dirty="0">
              <a:ln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lackadder ITC" panose="04020505051007020D02" pitchFamily="8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3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lackadder ITC" panose="04020505051007020D02" pitchFamily="82" charset="0"/>
                <a:ea typeface="+mj-ea"/>
                <a:cs typeface="+mj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85627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0"/>
            <a:ext cx="91630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9215"/>
            <a:ext cx="916305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Lt BT" panose="02040604040505020204" pitchFamily="18" charset="0"/>
              </a:rPr>
              <a:t>The Lord’s Prayer</a:t>
            </a:r>
          </a:p>
          <a:p>
            <a:pPr algn="ctr"/>
            <a:endParaRPr lang="en-US" sz="5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rendon Lt BT" panose="02040604040505020204" pitchFamily="18" charset="0"/>
            </a:endParaRP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Our Father, who art in heaven, hallowed be thy name.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Thy kingdom come,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Thy will be done on earth as it is in heaven.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Give us this day our daily bread.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And forgive us our trespasses,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As we forgive those who trespass against us.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And lead us not into temptation but deliver us from evil.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For thine is the kingdom,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And the power, and the glory, for ever. Amen.</a:t>
            </a:r>
          </a:p>
        </p:txBody>
      </p:sp>
    </p:spTree>
    <p:extLst>
      <p:ext uri="{BB962C8B-B14F-4D97-AF65-F5344CB8AC3E}">
        <p14:creationId xmlns:p14="http://schemas.microsoft.com/office/powerpoint/2010/main" val="3038920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sic sheet">
            <a:extLst>
              <a:ext uri="{FF2B5EF4-FFF2-40B4-BE49-F238E27FC236}">
                <a16:creationId xmlns:a16="http://schemas.microsoft.com/office/drawing/2014/main" id="{4A2D457B-7EA4-413D-86FC-4EE63051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DF6B60-AFA1-48A3-BBBA-7F6F00AB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9808"/>
            <a:ext cx="9144000" cy="1383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B65FB-0E26-4A5F-9474-BC93B6567CCA}"/>
              </a:ext>
            </a:extLst>
          </p:cNvPr>
          <p:cNvSpPr txBox="1"/>
          <p:nvPr/>
        </p:nvSpPr>
        <p:spPr>
          <a:xfrm>
            <a:off x="0" y="685800"/>
            <a:ext cx="9144000" cy="2057400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8000" b="1" u="sng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80000"/>
                    </a:srgbClr>
                  </a:outerShdw>
                </a:effectLst>
                <a:latin typeface="Calibri"/>
              </a:rPr>
              <a:t>Special Music</a:t>
            </a:r>
          </a:p>
        </p:txBody>
      </p:sp>
    </p:spTree>
    <p:extLst>
      <p:ext uri="{BB962C8B-B14F-4D97-AF65-F5344CB8AC3E}">
        <p14:creationId xmlns:p14="http://schemas.microsoft.com/office/powerpoint/2010/main" val="1464354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table, indoor, floor&#10;&#10;Description automatically generated">
            <a:extLst>
              <a:ext uri="{FF2B5EF4-FFF2-40B4-BE49-F238E27FC236}">
                <a16:creationId xmlns:a16="http://schemas.microsoft.com/office/drawing/2014/main" id="{71D57141-8A4D-4C89-9094-CD450E35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38" r="1946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90D79-324B-4DDD-B708-8D04DF3ECC5D}"/>
              </a:ext>
            </a:extLst>
          </p:cNvPr>
          <p:cNvSpPr txBox="1"/>
          <p:nvPr/>
        </p:nvSpPr>
        <p:spPr>
          <a:xfrm>
            <a:off x="14212" y="152400"/>
            <a:ext cx="9115575" cy="1905000"/>
          </a:xfrm>
          <a:prstGeom prst="rect">
            <a:avLst/>
          </a:prstGeom>
          <a:solidFill>
            <a:schemeClr val="bg2">
              <a:lumMod val="9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A12DB-1840-4019-B22A-EC0906A098CA}"/>
              </a:ext>
            </a:extLst>
          </p:cNvPr>
          <p:cNvSpPr txBox="1"/>
          <p:nvPr/>
        </p:nvSpPr>
        <p:spPr>
          <a:xfrm>
            <a:off x="14212" y="228600"/>
            <a:ext cx="9129787" cy="113823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6600" b="1" u="sng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0000" dist="30000" dir="2700000">
                    <a:srgbClr val="000000">
                      <a:alpha val="80000"/>
                    </a:srgbClr>
                  </a:outerShdw>
                </a:effectLst>
                <a:latin typeface="Calibri"/>
              </a:rPr>
              <a:t>Today’s Scripture: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61262-B762-45DB-B0D4-0050C3A30FE3}"/>
              </a:ext>
            </a:extLst>
          </p:cNvPr>
          <p:cNvSpPr txBox="1"/>
          <p:nvPr/>
        </p:nvSpPr>
        <p:spPr>
          <a:xfrm>
            <a:off x="76200" y="5867400"/>
            <a:ext cx="8991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Rev. Dan Gurley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40294-01D9-45EC-9F9F-68C997B60270}"/>
              </a:ext>
            </a:extLst>
          </p:cNvPr>
          <p:cNvSpPr txBox="1"/>
          <p:nvPr/>
        </p:nvSpPr>
        <p:spPr>
          <a:xfrm>
            <a:off x="14212" y="1226403"/>
            <a:ext cx="9115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aramond" panose="02020404030301010803" pitchFamily="18" charset="0"/>
              </a:rPr>
              <a:t>Mark 1:12-13</a:t>
            </a:r>
          </a:p>
        </p:txBody>
      </p:sp>
    </p:spTree>
    <p:extLst>
      <p:ext uri="{BB962C8B-B14F-4D97-AF65-F5344CB8AC3E}">
        <p14:creationId xmlns:p14="http://schemas.microsoft.com/office/powerpoint/2010/main" val="1596359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table, indoor, floor&#10;&#10;Description automatically generated">
            <a:extLst>
              <a:ext uri="{FF2B5EF4-FFF2-40B4-BE49-F238E27FC236}">
                <a16:creationId xmlns:a16="http://schemas.microsoft.com/office/drawing/2014/main" id="{C9FFD64E-33C4-4A4E-8F6F-AEFBE24D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38" r="1946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64FFD-D360-474A-A223-699A32B51153}"/>
              </a:ext>
            </a:extLst>
          </p:cNvPr>
          <p:cNvSpPr txBox="1"/>
          <p:nvPr/>
        </p:nvSpPr>
        <p:spPr>
          <a:xfrm>
            <a:off x="14212" y="304800"/>
            <a:ext cx="9115575" cy="1905000"/>
          </a:xfrm>
          <a:prstGeom prst="rect">
            <a:avLst/>
          </a:prstGeom>
          <a:solidFill>
            <a:schemeClr val="bg2">
              <a:lumMod val="9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FDF6C-A4E1-4924-96BC-46CA7AA6EFA3}"/>
              </a:ext>
            </a:extLst>
          </p:cNvPr>
          <p:cNvSpPr txBox="1"/>
          <p:nvPr/>
        </p:nvSpPr>
        <p:spPr>
          <a:xfrm>
            <a:off x="14212" y="240565"/>
            <a:ext cx="9129787" cy="113823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6600" b="1" u="sng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0000" dist="30000" dir="2700000">
                    <a:srgbClr val="000000">
                      <a:alpha val="80000"/>
                    </a:srgbClr>
                  </a:outerShdw>
                </a:effectLst>
                <a:latin typeface="Calibri"/>
              </a:rPr>
              <a:t>Today’s Sermon: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B4278-99DC-4039-A498-FB4650A05EB3}"/>
              </a:ext>
            </a:extLst>
          </p:cNvPr>
          <p:cNvSpPr txBox="1"/>
          <p:nvPr/>
        </p:nvSpPr>
        <p:spPr>
          <a:xfrm>
            <a:off x="0" y="5786438"/>
            <a:ext cx="912978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</a:rPr>
              <a:t>Rev. Dan Gurley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E028D-83DC-4B61-A01B-9E51ECA79A25}"/>
              </a:ext>
            </a:extLst>
          </p:cNvPr>
          <p:cNvSpPr txBox="1"/>
          <p:nvPr/>
        </p:nvSpPr>
        <p:spPr>
          <a:xfrm>
            <a:off x="-14194" y="1295400"/>
            <a:ext cx="914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aramond" panose="02020404030301010803" pitchFamily="18" charset="0"/>
              </a:rPr>
              <a:t>“Living in the Middle”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41D18031-C6CA-4495-AB77-D4455AA3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His Name Is Wonderful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3F583516-93BC-4F00-8E83-6E30ED64C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62000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chemeClr val="bg1"/>
                </a:solidFill>
                <a:latin typeface="Times New Roman" pitchFamily="18" charset="0"/>
              </a:rPr>
              <a:t>174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4290029C-03B6-41E7-82BD-8EF35A4A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His name is wonderful,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his name is wonderful,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his name is wonderful,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Jesus, my Lord.</a:t>
            </a:r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89387C79-0DF8-4327-AC9A-4403C04D29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His Name Is Wonderful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E70D4A16-08D6-4799-B186-ED4DFE799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85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Turn Your Eyes upon Jesus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D4F34810-36C2-4AE1-918F-9C6A3E57A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524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349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D78CF9D-800D-40E0-A6B8-CE42750055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Turn Your Eyes upon Jesus</a:t>
            </a:r>
          </a:p>
        </p:txBody>
      </p:sp>
      <p:sp>
        <p:nvSpPr>
          <p:cNvPr id="2054" name="Text Box 8">
            <a:extLst>
              <a:ext uri="{FF2B5EF4-FFF2-40B4-BE49-F238E27FC236}">
                <a16:creationId xmlns:a16="http://schemas.microsoft.com/office/drawing/2014/main" id="{61AB88E4-FBFD-4F18-9DEE-0805CE031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21101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Turn your eyes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upon Jesus,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look full in his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wonderful face,</a:t>
            </a:r>
            <a:r>
              <a:rPr lang="en-US" alt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(wonderful face,)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B4715F14-6DC4-494C-A354-86460DB7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415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and the things of earth</a:t>
            </a:r>
            <a:b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will grow strangely dim</a:t>
            </a:r>
            <a:b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in the light of his</a:t>
            </a:r>
            <a:b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glory and grace.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sky, giraffe, standing&#10;&#10;Description automatically generated">
            <a:extLst>
              <a:ext uri="{FF2B5EF4-FFF2-40B4-BE49-F238E27FC236}">
                <a16:creationId xmlns:a16="http://schemas.microsoft.com/office/drawing/2014/main" id="{5C4E9EBE-4B79-4F75-AB82-AC82B76C8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849" r="-3" b="-3"/>
          <a:stretch/>
        </p:blipFill>
        <p:spPr>
          <a:xfrm>
            <a:off x="19" y="0"/>
            <a:ext cx="5744973" cy="430843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6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1E1C0446-70CE-46B9-94EC-EFDC2765B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4156" b="-1"/>
          <a:stretch/>
        </p:blipFill>
        <p:spPr>
          <a:xfrm>
            <a:off x="5740152" y="1"/>
            <a:ext cx="3403847" cy="396239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" name="Picture 2" descr="A person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913464A8-EAD1-4482-B7C4-BD6967FF15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4964" b="18943"/>
          <a:stretch/>
        </p:blipFill>
        <p:spPr>
          <a:xfrm>
            <a:off x="20" y="4316255"/>
            <a:ext cx="563878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49DB9D-DD32-4F58-B13F-1E319E306DD1}"/>
              </a:ext>
            </a:extLst>
          </p:cNvPr>
          <p:cNvSpPr txBox="1"/>
          <p:nvPr/>
        </p:nvSpPr>
        <p:spPr>
          <a:xfrm>
            <a:off x="4800600" y="4495800"/>
            <a:ext cx="4343400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u="sng" kern="12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+mj-ea"/>
                <a:cs typeface="+mj-cs"/>
              </a:rPr>
              <a:t>Benediction:</a:t>
            </a:r>
          </a:p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+mj-ea"/>
                <a:cs typeface="+mj-cs"/>
              </a:rPr>
              <a:t>Rev. Dan Gurley</a:t>
            </a:r>
          </a:p>
        </p:txBody>
      </p:sp>
    </p:spTree>
    <p:extLst>
      <p:ext uri="{BB962C8B-B14F-4D97-AF65-F5344CB8AC3E}">
        <p14:creationId xmlns:p14="http://schemas.microsoft.com/office/powerpoint/2010/main" val="630272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81D70860-BDB1-4DC1-957E-A4DF7A96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75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He Is Lord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0233044D-FCA8-4BA5-BB79-FA4072825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24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177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4118D1C3-C99C-4094-9F79-3B029358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8125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 is Lord, he is Lord!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 is risen from the dead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he is Lord!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D21B93D4-442D-4F47-9F25-08A1FCA8D4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676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He Is Lord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CD390A5-77EE-4917-A72D-6F5A94DA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00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Every knee shall bow,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every tongue confess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that Jesus Christ is Lord.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ble Study Goodbye HD">
            <a:hlinkClick r:id="" action="ppaction://media"/>
            <a:extLst>
              <a:ext uri="{FF2B5EF4-FFF2-40B4-BE49-F238E27FC236}">
                <a16:creationId xmlns:a16="http://schemas.microsoft.com/office/drawing/2014/main" id="{69C3866E-15B7-4FC3-9349-A251B8127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1" y="304800"/>
            <a:ext cx="8686800" cy="6324600"/>
          </a:xfrm>
          <a:prstGeom prst="rect">
            <a:avLst/>
          </a:prstGeom>
          <a:ln>
            <a:noFill/>
          </a:ln>
        </p:spPr>
      </p:pic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81275889-23EA-44D2-A79E-8FDE9DE8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8963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 is the mighty King,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Master of everything;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his name is wonderful,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Jesus, my Lord.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C6DDFB2E-422E-49D5-86EE-E9AA5233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2325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He’s the great Shepherd,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Rock of all ages,</a:t>
            </a:r>
            <a:b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almighty God is he;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4B9F70A3-E48F-4D40-86BC-A3DE5DD79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bow down before him,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love and adore him,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his name is wonderful,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Jesus, my Lord.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paper, desk&#10;&#10;Description automatically generated">
            <a:extLst>
              <a:ext uri="{FF2B5EF4-FFF2-40B4-BE49-F238E27FC236}">
                <a16:creationId xmlns:a16="http://schemas.microsoft.com/office/drawing/2014/main" id="{CD589217-1728-4FB2-953C-E83E30853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CE945-DBD0-4769-A5D8-6943C2FB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1554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2818F-3889-41DE-9BE4-73716B040F91}"/>
              </a:ext>
            </a:extLst>
          </p:cNvPr>
          <p:cNvSpPr txBox="1"/>
          <p:nvPr/>
        </p:nvSpPr>
        <p:spPr>
          <a:xfrm>
            <a:off x="0" y="949821"/>
            <a:ext cx="9144000" cy="167163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6600" b="1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80000"/>
                    </a:srgbClr>
                  </a:outerShdw>
                </a:effectLst>
                <a:latin typeface="Calibri"/>
              </a:rPr>
              <a:t>1 Peter 3:18-22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43FC2-9A56-44AE-854D-61175BFC438E}"/>
              </a:ext>
            </a:extLst>
          </p:cNvPr>
          <p:cNvSpPr txBox="1"/>
          <p:nvPr/>
        </p:nvSpPr>
        <p:spPr>
          <a:xfrm>
            <a:off x="0" y="1981200"/>
            <a:ext cx="9144000" cy="471488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Today's Scripture Reading</a:t>
            </a:r>
          </a:p>
        </p:txBody>
      </p:sp>
    </p:spTree>
    <p:extLst>
      <p:ext uri="{BB962C8B-B14F-4D97-AF65-F5344CB8AC3E}">
        <p14:creationId xmlns:p14="http://schemas.microsoft.com/office/powerpoint/2010/main" val="392183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>
            <a:extLst>
              <a:ext uri="{FF2B5EF4-FFF2-40B4-BE49-F238E27FC236}">
                <a16:creationId xmlns:a16="http://schemas.microsoft.com/office/drawing/2014/main" id="{3854E949-F8DE-45E6-8C49-E98A2F98A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8525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</a:rPr>
              <a:t>There Is a Fountain</a:t>
            </a:r>
            <a:b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</a:rPr>
              <a:t>Filled with Blood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A7D8479C-9D0C-4AD4-B43A-521FDAAB2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898525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18" charset="0"/>
              </a:rPr>
              <a:t>622</a:t>
            </a:r>
            <a:endParaRPr lang="en-US" sz="4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5FCDCCC-3101-4379-BD18-C6D900058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08325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1. There is a fountain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filled with blood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drawn from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Emmanuel’s veins;</a:t>
            </a:r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6BF85AC3-78EE-4A6B-9BEB-2DB9834D50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There Is a Fountain Filled With Blood </a:t>
            </a:r>
            <a:br>
              <a:rPr lang="en-US" altLang="en-US"/>
            </a:br>
            <a:r>
              <a:rPr lang="en-US" altLang="en-US"/>
              <a:t>(1)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6">
            <a:extLst>
              <a:ext uri="{FF2B5EF4-FFF2-40B4-BE49-F238E27FC236}">
                <a16:creationId xmlns:a16="http://schemas.microsoft.com/office/drawing/2014/main" id="{E212AB84-5ABC-4FB6-9CB8-0AE5F066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39963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and sinners plunged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beneath that flood</a:t>
            </a:r>
            <a:b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lose all their guilty stains.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1248</Words>
  <Application>Microsoft Office PowerPoint</Application>
  <PresentationFormat>On-screen Show (4:3)</PresentationFormat>
  <Paragraphs>118</Paragraphs>
  <Slides>44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Black</vt:lpstr>
      <vt:lpstr>Blackadder ITC</vt:lpstr>
      <vt:lpstr>Calibri</vt:lpstr>
      <vt:lpstr>Clarendon Lt BT</vt:lpstr>
      <vt:lpstr>Gabriola</vt:lpstr>
      <vt:lpstr>Garamond</vt:lpstr>
      <vt:lpstr>Nyala</vt:lpstr>
      <vt:lpstr>Times New Roman</vt:lpstr>
      <vt:lpstr>Office Theme</vt:lpstr>
      <vt:lpstr>PowerPoint Presentation</vt:lpstr>
      <vt:lpstr>PowerPoint Presentation</vt:lpstr>
      <vt:lpstr>PowerPoint Presentation</vt:lpstr>
      <vt:lpstr>His Name Is Wonderful</vt:lpstr>
      <vt:lpstr>PowerPoint Presentation</vt:lpstr>
      <vt:lpstr>PowerPoint Presentation</vt:lpstr>
      <vt:lpstr>PowerPoint Presentation</vt:lpstr>
      <vt:lpstr>There Is a Fountain Filled With Blood  (1) </vt:lpstr>
      <vt:lpstr>PowerPoint Presentation</vt:lpstr>
      <vt:lpstr>PowerPoint Presentation</vt:lpstr>
      <vt:lpstr>There Is a Fountain Filled With Blood  (2) </vt:lpstr>
      <vt:lpstr>PowerPoint Presentation</vt:lpstr>
      <vt:lpstr>There Is a Fountain Filled With Blood  (4)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We’ll Understand It Better By and By  (Verse 1)</vt:lpstr>
      <vt:lpstr>PowerPoint Presentation</vt:lpstr>
      <vt:lpstr>We’ll Understand It Better By and By  (Refrain)</vt:lpstr>
      <vt:lpstr>PowerPoint Presentation</vt:lpstr>
      <vt:lpstr>We’ll Understand It Better By and By  (Verse 3)</vt:lpstr>
      <vt:lpstr>PowerPoint Presentation</vt:lpstr>
      <vt:lpstr>We’ll Understand It Better By and By  (Refrain)</vt:lpstr>
      <vt:lpstr>PowerPoint Presentation</vt:lpstr>
      <vt:lpstr>We’ll Understand It Better By and By  (Verse 4)</vt:lpstr>
      <vt:lpstr>PowerPoint Presentation</vt:lpstr>
      <vt:lpstr>We’ll Understand It Better By and By  (Refrain)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 Your Eyes upon Jesus</vt:lpstr>
      <vt:lpstr>PowerPoint Presentation</vt:lpstr>
      <vt:lpstr>PowerPoint Presentation</vt:lpstr>
      <vt:lpstr>He Is Lord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Sasenbery</dc:creator>
  <cp:lastModifiedBy>Kelly Sasenbery</cp:lastModifiedBy>
  <cp:revision>8</cp:revision>
  <dcterms:created xsi:type="dcterms:W3CDTF">2021-02-03T15:54:53Z</dcterms:created>
  <dcterms:modified xsi:type="dcterms:W3CDTF">2021-02-21T15:02:28Z</dcterms:modified>
</cp:coreProperties>
</file>